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3" r:id="rId2"/>
    <p:sldMasterId id="2147483696" r:id="rId3"/>
  </p:sldMasterIdLst>
  <p:notesMasterIdLst>
    <p:notesMasterId r:id="rId9"/>
  </p:notesMasterIdLst>
  <p:sldIdLst>
    <p:sldId id="320" r:id="rId4"/>
    <p:sldId id="266" r:id="rId5"/>
    <p:sldId id="258" r:id="rId6"/>
    <p:sldId id="260" r:id="rId7"/>
    <p:sldId id="265" r:id="rId8"/>
  </p:sldIdLst>
  <p:sldSz cx="24382413" cy="13716000"/>
  <p:notesSz cx="6858000" cy="9144000"/>
  <p:defaultTextStyle>
    <a:defPPr>
      <a:defRPr lang="fi-FI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0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72" autoAdjust="0"/>
    <p:restoredTop sz="94667" autoAdjust="0"/>
  </p:normalViewPr>
  <p:slideViewPr>
    <p:cSldViewPr snapToGrid="0" snapToObjects="1" showGuides="1">
      <p:cViewPr varScale="1">
        <p:scale>
          <a:sx n="42" d="100"/>
          <a:sy n="42" d="100"/>
        </p:scale>
        <p:origin x="96" y="546"/>
      </p:cViewPr>
      <p:guideLst>
        <p:guide orient="horz" pos="4320"/>
        <p:guide pos="10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9510-F97C-F244-922C-5EA55A6C1D06}" type="datetimeFigureOut">
              <a:t>22.2.2023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0100E-05D0-4A44-8F22-23A3697E807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30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0100E-05D0-4A44-8F22-23A3697E807A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76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5C48FC-7E49-D84F-9C02-9B030DADE8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19063" y="507600"/>
            <a:ext cx="11060112" cy="126864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E0205-B28C-9C4D-AC60-76962CA49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6417" y="1319305"/>
            <a:ext cx="2184400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7DEDC-06D4-754F-B138-F21AD721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590" y="5504328"/>
            <a:ext cx="10399257" cy="2653553"/>
          </a:xfrm>
        </p:spPr>
        <p:txBody>
          <a:bodyPr anchor="b">
            <a:noAutofit/>
          </a:bodyPr>
          <a:lstStyle>
            <a:lvl1pPr algn="l">
              <a:defRPr sz="88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74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8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6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7AD1CF-3540-154A-9CCA-EE667F051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25425" y="507600"/>
            <a:ext cx="10953750" cy="126864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7DEDC-06D4-754F-B138-F21AD721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590" y="5504328"/>
            <a:ext cx="10399257" cy="2653553"/>
          </a:xfrm>
        </p:spPr>
        <p:txBody>
          <a:bodyPr anchor="ctr" anchorCtr="0">
            <a:noAutofit/>
          </a:bodyPr>
          <a:lstStyle>
            <a:lvl1pPr algn="l"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5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3E8671-4A78-BF48-BFE1-75C1C78CE498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099" y="1519056"/>
            <a:ext cx="21600855" cy="233197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6800"/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7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A877DA-1B50-B941-94D4-528E993124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" y="544513"/>
            <a:ext cx="23352125" cy="126619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946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9E6A92-45FD-F44A-A79D-6D269F955183}"/>
              </a:ext>
            </a:extLst>
          </p:cNvPr>
          <p:cNvSpPr/>
          <p:nvPr userDrawn="1"/>
        </p:nvSpPr>
        <p:spPr>
          <a:xfrm>
            <a:off x="509954" y="509954"/>
            <a:ext cx="23352369" cy="126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FE13F-CE17-8943-98AC-4C487ABA2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464" y="509954"/>
            <a:ext cx="11671300" cy="1268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A34D47-0883-734C-8D2F-B88ABA999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88763" y="4806950"/>
            <a:ext cx="2044700" cy="410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9C9CFA-0A43-F74D-A54C-C4F8643CE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85625" y="4572000"/>
            <a:ext cx="35687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AA4B2-033A-3442-BB14-FC79A7C2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017" y="3430034"/>
            <a:ext cx="8330045" cy="2513567"/>
          </a:xfrm>
        </p:spPr>
        <p:txBody>
          <a:bodyPr anchor="b" anchorCtr="0">
            <a:noAutofit/>
          </a:bodyPr>
          <a:lstStyle>
            <a:lvl1pPr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4F3BB6-069F-BF4A-A9CF-D291A1179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7513" y="6646864"/>
            <a:ext cx="8247062" cy="3903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2C9CF9-DA39-B94F-8A2A-4E1F52483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7513" y="11253788"/>
            <a:ext cx="8266112" cy="1724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11308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95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0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380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23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380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3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118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96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380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175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66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12463200" y="736452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788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380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039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380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380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8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12463200" y="736452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46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61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8638200" y="320940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16057800" y="320940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body"/>
          </p:nvPr>
        </p:nvSpPr>
        <p:spPr>
          <a:xfrm>
            <a:off x="8638200" y="736452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 type="body"/>
          </p:nvPr>
        </p:nvSpPr>
        <p:spPr>
          <a:xfrm>
            <a:off x="16057800" y="736452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673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65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380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696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380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715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333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337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380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822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840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2463200" y="736452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487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380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69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85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380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380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937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12463200" y="320940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12463200" y="7364520"/>
            <a:ext cx="1070856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332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8638200" y="320940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16057800" y="320940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8638200" y="736452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16057800" y="7364520"/>
            <a:ext cx="70657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96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8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5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11E3C-35A5-114D-9644-E74E6EC6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32" y="1882587"/>
            <a:ext cx="21029831" cy="24384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860BA-AEA7-5440-809A-E2C360BF4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4733364"/>
            <a:ext cx="21029831" cy="76205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85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6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Tx/>
        <a:buNone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36000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0" indent="-36000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 typeface="System Font Regular"/>
        <a:buChar char="-"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Raleway" panose="020B0503030101060003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Raleway" panose="020B0503030101060003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0"/>
          <p:cNvSpPr/>
          <p:nvPr/>
        </p:nvSpPr>
        <p:spPr>
          <a:xfrm>
            <a:off x="510120" y="510120"/>
            <a:ext cx="23350680" cy="1268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4" name="Picture 7"/>
          <p:cNvPicPr/>
          <p:nvPr/>
        </p:nvPicPr>
        <p:blipFill>
          <a:blip r:embed="rId14"/>
          <a:stretch/>
        </p:blipFill>
        <p:spPr>
          <a:xfrm>
            <a:off x="517320" y="510120"/>
            <a:ext cx="11669400" cy="1268568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8"/>
          <p:cNvPicPr/>
          <p:nvPr/>
        </p:nvPicPr>
        <p:blipFill>
          <a:blip r:embed="rId15"/>
          <a:stretch/>
        </p:blipFill>
        <p:spPr>
          <a:xfrm>
            <a:off x="12188880" y="4807080"/>
            <a:ext cx="2043000" cy="41004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9"/>
          <p:cNvPicPr/>
          <p:nvPr/>
        </p:nvPicPr>
        <p:blipFill>
          <a:blip r:embed="rId16"/>
          <a:stretch/>
        </p:blipFill>
        <p:spPr>
          <a:xfrm>
            <a:off x="16385760" y="4572000"/>
            <a:ext cx="3566880" cy="4570200"/>
          </a:xfrm>
          <a:prstGeom prst="rect">
            <a:avLst/>
          </a:prstGeom>
          <a:ln w="0">
            <a:noFill/>
          </a:ln>
        </p:spPr>
      </p:pic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380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397722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6"/>
          <p:cNvSpPr/>
          <p:nvPr/>
        </p:nvSpPr>
        <p:spPr>
          <a:xfrm>
            <a:off x="0" y="0"/>
            <a:ext cx="24380640" cy="520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Rectangle 7"/>
          <p:cNvSpPr/>
          <p:nvPr/>
        </p:nvSpPr>
        <p:spPr>
          <a:xfrm>
            <a:off x="0" y="13193640"/>
            <a:ext cx="24380640" cy="520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Rectangle 8"/>
          <p:cNvSpPr/>
          <p:nvPr/>
        </p:nvSpPr>
        <p:spPr>
          <a:xfrm rot="5400000">
            <a:off x="-6593400" y="6595200"/>
            <a:ext cx="13714200" cy="520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Rectangle 9"/>
          <p:cNvSpPr/>
          <p:nvPr/>
        </p:nvSpPr>
        <p:spPr>
          <a:xfrm rot="5400000">
            <a:off x="17264880" y="6595200"/>
            <a:ext cx="13714200" cy="520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Picture 11"/>
          <p:cNvPicPr/>
          <p:nvPr/>
        </p:nvPicPr>
        <p:blipFill>
          <a:blip r:embed="rId14"/>
          <a:stretch/>
        </p:blipFill>
        <p:spPr>
          <a:xfrm>
            <a:off x="1074960" y="11760120"/>
            <a:ext cx="2538360" cy="93816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380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380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121282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n paikkamerkki 38">
            <a:extLst>
              <a:ext uri="{FF2B5EF4-FFF2-40B4-BE49-F238E27FC236}">
                <a16:creationId xmlns:a16="http://schemas.microsoft.com/office/drawing/2014/main" id="{AC001E17-1C68-4100-B5EB-B8A216A5B4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0940" r="20940"/>
          <a:stretch/>
        </p:blipFill>
        <p:spPr>
          <a:xfrm>
            <a:off x="12816269" y="507600"/>
            <a:ext cx="11058191" cy="12686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93CBB-7280-7442-9BE9-904C7EAB2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53" y="507600"/>
            <a:ext cx="14401800" cy="1268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3878DC-3A37-AC45-A828-66CE6730A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9753" y="4806950"/>
            <a:ext cx="2044700" cy="41021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085307-29E5-3F4B-9FDB-30C868849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390" y="5541262"/>
            <a:ext cx="10399257" cy="2653553"/>
          </a:xfrm>
        </p:spPr>
        <p:txBody>
          <a:bodyPr anchor="ctr"/>
          <a:lstStyle/>
          <a:p>
            <a:r>
              <a:rPr lang="fi-FI" sz="6600" dirty="0">
                <a:latin typeface="Raleway ExtraBold" pitchFamily="2" charset="0"/>
              </a:rPr>
              <a:t>Otsikko</a:t>
            </a:r>
            <a:endParaRPr lang="fi-FI" sz="4000" dirty="0">
              <a:latin typeface="Raleway Extra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BA8AD-D874-6A46-871C-224185242678}"/>
              </a:ext>
            </a:extLst>
          </p:cNvPr>
          <p:cNvSpPr txBox="1"/>
          <p:nvPr/>
        </p:nvSpPr>
        <p:spPr>
          <a:xfrm>
            <a:off x="1740877" y="11235813"/>
            <a:ext cx="97418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000" dirty="0" err="1">
                <a:solidFill>
                  <a:srgbClr val="FFFFFF"/>
                </a:solidFill>
                <a:latin typeface="Raleway"/>
              </a:rPr>
              <a:t>xx.xx.xxxx</a:t>
            </a:r>
            <a:r>
              <a:rPr lang="fi-FI" sz="3000" dirty="0">
                <a:solidFill>
                  <a:srgbClr val="FFFFFF"/>
                </a:solidFill>
                <a:latin typeface="Raleway"/>
              </a:rPr>
              <a:t> (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päivämäärä)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7823FEF-882D-4AEE-A298-20C1324AD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40" y="1431398"/>
            <a:ext cx="5409538" cy="19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3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2"/>
          <p:cNvSpPr/>
          <p:nvPr/>
        </p:nvSpPr>
        <p:spPr>
          <a:xfrm>
            <a:off x="1758600" y="1564920"/>
            <a:ext cx="11252520" cy="103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66" name="Content Placeholder 3"/>
          <p:cNvSpPr/>
          <p:nvPr/>
        </p:nvSpPr>
        <p:spPr>
          <a:xfrm>
            <a:off x="1775880" y="3821400"/>
            <a:ext cx="11287440" cy="80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800" marR="0" lvl="0" indent="0" algn="l" defTabSz="914400" rtl="0" eaLnBrk="1" fontAlgn="auto" latinLnBrk="0" hangingPunct="1">
              <a:lnSpc>
                <a:spcPts val="4201"/>
              </a:lnSpc>
              <a:spcBef>
                <a:spcPts val="0"/>
              </a:spcBef>
              <a:spcAft>
                <a:spcPts val="1134"/>
              </a:spcAft>
              <a:buClr>
                <a:srgbClr val="002069"/>
              </a:buClr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-1" normalizeH="0" baseline="0" noProof="0" dirty="0">
                <a:ln>
                  <a:noFill/>
                </a:ln>
                <a:solidFill>
                  <a:srgbClr val="00206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 </a:t>
            </a:r>
            <a:endParaRPr kumimoji="0" lang="fi-FI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ts val="4201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i-FI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2884141-5010-4572-96CC-C49CDE5D362B}"/>
              </a:ext>
            </a:extLst>
          </p:cNvPr>
          <p:cNvSpPr txBox="1"/>
          <p:nvPr/>
        </p:nvSpPr>
        <p:spPr>
          <a:xfrm>
            <a:off x="1208015" y="1088653"/>
            <a:ext cx="21966382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 </a:t>
            </a:r>
            <a:r>
              <a:rPr lang="fi-FI" dirty="0" err="1"/>
              <a:t>est</a:t>
            </a:r>
            <a:r>
              <a:rPr lang="fi-FI" dirty="0"/>
              <a:t>,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</a:t>
            </a:r>
            <a:r>
              <a:rPr lang="fi-FI" dirty="0" err="1"/>
              <a:t>vel</a:t>
            </a:r>
            <a:r>
              <a:rPr lang="fi-FI" dirty="0"/>
              <a:t>, </a:t>
            </a:r>
            <a:r>
              <a:rPr lang="fi-FI" dirty="0" err="1"/>
              <a:t>ultricies</a:t>
            </a:r>
            <a:r>
              <a:rPr lang="fi-FI" dirty="0"/>
              <a:t> </a:t>
            </a:r>
            <a:r>
              <a:rPr lang="fi-FI" dirty="0" err="1"/>
              <a:t>pretium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gravida</a:t>
            </a:r>
            <a:r>
              <a:rPr lang="fi-FI" dirty="0"/>
              <a:t> </a:t>
            </a:r>
            <a:r>
              <a:rPr lang="fi-FI" dirty="0" err="1"/>
              <a:t>molestie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in </a:t>
            </a:r>
            <a:r>
              <a:rPr lang="fi-FI" dirty="0" err="1"/>
              <a:t>facilisis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vulputate</a:t>
            </a:r>
            <a:r>
              <a:rPr lang="fi-FI" dirty="0"/>
              <a:t> </a:t>
            </a:r>
            <a:r>
              <a:rPr lang="fi-FI" dirty="0" err="1"/>
              <a:t>dui</a:t>
            </a:r>
            <a:r>
              <a:rPr lang="fi-FI" dirty="0"/>
              <a:t>,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 </a:t>
            </a:r>
            <a:r>
              <a:rPr lang="fi-FI" dirty="0" err="1"/>
              <a:t>pellentesque</a:t>
            </a:r>
            <a:r>
              <a:rPr lang="fi-FI" dirty="0"/>
              <a:t>. </a:t>
            </a:r>
            <a:r>
              <a:rPr lang="fi-FI" dirty="0" err="1"/>
              <a:t>Vivamus</a:t>
            </a:r>
            <a:r>
              <a:rPr lang="fi-FI" dirty="0"/>
              <a:t> </a:t>
            </a:r>
            <a:r>
              <a:rPr lang="fi-FI" dirty="0" err="1"/>
              <a:t>dapibus</a:t>
            </a:r>
            <a:r>
              <a:rPr lang="fi-FI" dirty="0"/>
              <a:t> at ex vitae </a:t>
            </a:r>
            <a:r>
              <a:rPr lang="fi-FI" dirty="0" err="1"/>
              <a:t>facilisis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.</a:t>
            </a:r>
          </a:p>
          <a:p>
            <a:endParaRPr lang="fi-F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/>
              <a:t>Phasellus</a:t>
            </a:r>
            <a:r>
              <a:rPr lang="fi-FI" dirty="0"/>
              <a:t> </a:t>
            </a:r>
            <a:r>
              <a:rPr lang="fi-FI" dirty="0" err="1"/>
              <a:t>dictum</a:t>
            </a:r>
            <a:r>
              <a:rPr lang="fi-FI" dirty="0"/>
              <a:t> mi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ornare</a:t>
            </a:r>
            <a:r>
              <a:rPr lang="fi-FI" dirty="0"/>
              <a:t> </a:t>
            </a:r>
            <a:r>
              <a:rPr lang="fi-FI" dirty="0" err="1"/>
              <a:t>pharetra</a:t>
            </a:r>
            <a:r>
              <a:rPr lang="fi-FI" dirty="0"/>
              <a:t>. Nam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accumsan</a:t>
            </a:r>
            <a:r>
              <a:rPr lang="fi-FI" dirty="0"/>
              <a:t>,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faucibus</a:t>
            </a:r>
            <a:r>
              <a:rPr lang="fi-FI" dirty="0"/>
              <a:t> </a:t>
            </a:r>
            <a:r>
              <a:rPr lang="fi-FI" dirty="0" err="1"/>
              <a:t>luctus</a:t>
            </a:r>
            <a:r>
              <a:rPr lang="fi-FI" dirty="0"/>
              <a:t> </a:t>
            </a:r>
            <a:r>
              <a:rPr lang="fi-FI" dirty="0" err="1"/>
              <a:t>venenatis</a:t>
            </a:r>
            <a:r>
              <a:rPr lang="fi-FI" dirty="0"/>
              <a:t>, </a:t>
            </a:r>
            <a:r>
              <a:rPr lang="fi-FI" dirty="0" err="1"/>
              <a:t>urna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 </a:t>
            </a:r>
            <a:r>
              <a:rPr lang="fi-FI" dirty="0" err="1"/>
              <a:t>lacus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 </a:t>
            </a:r>
            <a:r>
              <a:rPr lang="fi-FI" dirty="0" err="1"/>
              <a:t>felis</a:t>
            </a:r>
            <a:r>
              <a:rPr lang="fi-FI" dirty="0"/>
              <a:t> </a:t>
            </a:r>
            <a:r>
              <a:rPr lang="fi-FI" dirty="0" err="1"/>
              <a:t>ante</a:t>
            </a:r>
            <a:r>
              <a:rPr lang="fi-FI" dirty="0"/>
              <a:t> id </a:t>
            </a:r>
            <a:r>
              <a:rPr lang="fi-FI" dirty="0" err="1"/>
              <a:t>tortor</a:t>
            </a:r>
            <a:r>
              <a:rPr lang="fi-FI" dirty="0"/>
              <a:t>.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turpis</a:t>
            </a:r>
            <a:r>
              <a:rPr lang="fi-FI" dirty="0"/>
              <a:t>, </a:t>
            </a:r>
            <a:r>
              <a:rPr lang="fi-FI" dirty="0" err="1"/>
              <a:t>pellentesque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, </a:t>
            </a:r>
            <a:r>
              <a:rPr lang="fi-FI" dirty="0" err="1"/>
              <a:t>pulvinar</a:t>
            </a:r>
            <a:r>
              <a:rPr lang="fi-FI" dirty="0"/>
              <a:t> et </a:t>
            </a:r>
            <a:r>
              <a:rPr lang="fi-FI" dirty="0" err="1"/>
              <a:t>dui</a:t>
            </a:r>
            <a:r>
              <a:rPr lang="fi-FI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vulputate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,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ex, id </a:t>
            </a:r>
            <a:r>
              <a:rPr lang="fi-FI" dirty="0" err="1"/>
              <a:t>pharetra</a:t>
            </a:r>
            <a:r>
              <a:rPr lang="fi-FI" dirty="0"/>
              <a:t> </a:t>
            </a:r>
            <a:r>
              <a:rPr lang="fi-FI" dirty="0" err="1"/>
              <a:t>urna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et </a:t>
            </a:r>
            <a:r>
              <a:rPr lang="fi-FI" dirty="0" err="1"/>
              <a:t>tortor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efficitur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congue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 </a:t>
            </a:r>
            <a:r>
              <a:rPr lang="fi-FI" dirty="0" err="1"/>
              <a:t>sollicitudin</a:t>
            </a:r>
            <a:r>
              <a:rPr lang="fi-FI" dirty="0"/>
              <a:t> </a:t>
            </a:r>
            <a:r>
              <a:rPr lang="fi-FI" dirty="0" err="1"/>
              <a:t>mattis</a:t>
            </a:r>
            <a:r>
              <a:rPr lang="fi-FI" dirty="0"/>
              <a:t>.</a:t>
            </a:r>
          </a:p>
          <a:p>
            <a:endParaRPr lang="fi-F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/>
              <a:t>Ut</a:t>
            </a:r>
            <a:r>
              <a:rPr lang="fi-FI" dirty="0"/>
              <a:t> a </a:t>
            </a:r>
            <a:r>
              <a:rPr lang="fi-FI" dirty="0" err="1"/>
              <a:t>sodales</a:t>
            </a:r>
            <a:r>
              <a:rPr lang="fi-FI" dirty="0"/>
              <a:t> libero,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cursus</a:t>
            </a:r>
            <a:r>
              <a:rPr lang="fi-FI" dirty="0"/>
              <a:t> </a:t>
            </a:r>
            <a:r>
              <a:rPr lang="fi-FI" dirty="0" err="1"/>
              <a:t>odio</a:t>
            </a:r>
            <a:r>
              <a:rPr lang="fi-FI" dirty="0"/>
              <a:t>. </a:t>
            </a:r>
            <a:r>
              <a:rPr lang="fi-FI" dirty="0" err="1"/>
              <a:t>Cras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, </a:t>
            </a:r>
            <a:r>
              <a:rPr lang="fi-FI" dirty="0" err="1"/>
              <a:t>placerat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vitae, </a:t>
            </a:r>
            <a:r>
              <a:rPr lang="fi-FI" dirty="0" err="1"/>
              <a:t>ultricies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. In </a:t>
            </a:r>
            <a:r>
              <a:rPr lang="fi-FI" dirty="0" err="1"/>
              <a:t>malesuada</a:t>
            </a:r>
            <a:r>
              <a:rPr lang="fi-FI" dirty="0"/>
              <a:t> massa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pretium</a:t>
            </a:r>
            <a:r>
              <a:rPr lang="fi-FI" dirty="0"/>
              <a:t>,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dignissim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</a:t>
            </a:r>
            <a:r>
              <a:rPr lang="fi-FI" dirty="0" err="1"/>
              <a:t>lacus</a:t>
            </a:r>
            <a:r>
              <a:rPr lang="fi-FI" dirty="0"/>
              <a:t> </a:t>
            </a:r>
            <a:r>
              <a:rPr lang="fi-FI" dirty="0" err="1"/>
              <a:t>aliquet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Nullam</a:t>
            </a:r>
            <a:r>
              <a:rPr lang="fi-FI" dirty="0"/>
              <a:t> </a:t>
            </a:r>
            <a:r>
              <a:rPr lang="fi-FI" dirty="0" err="1"/>
              <a:t>gravida</a:t>
            </a:r>
            <a:r>
              <a:rPr lang="fi-FI" dirty="0"/>
              <a:t> elit </a:t>
            </a:r>
            <a:r>
              <a:rPr lang="fi-FI" dirty="0" err="1"/>
              <a:t>quam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ornare</a:t>
            </a:r>
            <a:r>
              <a:rPr lang="fi-FI" dirty="0"/>
              <a:t>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ornare</a:t>
            </a:r>
            <a:r>
              <a:rPr lang="fi-FI" dirty="0"/>
              <a:t> magna in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sollicitudin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. </a:t>
            </a:r>
            <a:r>
              <a:rPr lang="fi-FI" dirty="0" err="1"/>
              <a:t>Vivamus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,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urna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luctus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 </a:t>
            </a:r>
            <a:r>
              <a:rPr lang="fi-FI" dirty="0" err="1"/>
              <a:t>vehicula</a:t>
            </a:r>
            <a:r>
              <a:rPr lang="fi-FI" dirty="0"/>
              <a:t> in. </a:t>
            </a:r>
            <a:r>
              <a:rPr lang="fi-FI" dirty="0" err="1"/>
              <a:t>Suspendisse</a:t>
            </a:r>
            <a:r>
              <a:rPr lang="fi-FI" dirty="0"/>
              <a:t> </a:t>
            </a:r>
            <a:r>
              <a:rPr lang="fi-FI" dirty="0" err="1"/>
              <a:t>gravida</a:t>
            </a:r>
            <a:r>
              <a:rPr lang="fi-FI" dirty="0"/>
              <a:t> </a:t>
            </a:r>
            <a:r>
              <a:rPr lang="fi-FI" dirty="0" err="1"/>
              <a:t>scelerisque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, at </a:t>
            </a:r>
            <a:r>
              <a:rPr lang="fi-FI" dirty="0" err="1"/>
              <a:t>gravida</a:t>
            </a:r>
            <a:r>
              <a:rPr lang="fi-FI" dirty="0"/>
              <a:t> </a:t>
            </a:r>
            <a:r>
              <a:rPr lang="fi-FI" dirty="0" err="1"/>
              <a:t>dui</a:t>
            </a:r>
            <a:r>
              <a:rPr lang="fi-FI" dirty="0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61DE18B-A06E-3DC1-36C6-300F0CD5F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7" y="11604541"/>
            <a:ext cx="3745717" cy="13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5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1"/>
          <p:cNvSpPr/>
          <p:nvPr/>
        </p:nvSpPr>
        <p:spPr>
          <a:xfrm>
            <a:off x="1663560" y="3259800"/>
            <a:ext cx="21027960" cy="719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ts val="9601"/>
              </a:lnSpc>
            </a:pPr>
            <a:endParaRPr lang="fi-FI" sz="8000" b="0" strike="noStrike" spc="-1" dirty="0">
              <a:latin typeface="Arial"/>
            </a:endParaRPr>
          </a:p>
        </p:txBody>
      </p:sp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293AD12F-4490-4342-BB8D-D48993911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r="12514"/>
          <a:stretch/>
        </p:blipFill>
        <p:spPr>
          <a:xfrm>
            <a:off x="14876463" y="527957"/>
            <a:ext cx="8985023" cy="1266552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D8CF35D-A32E-4C72-B52C-274A8BF29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" y="11833141"/>
            <a:ext cx="3745717" cy="1362077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A62F18D-A180-AA33-A20F-DB2B93D158CF}"/>
              </a:ext>
            </a:extLst>
          </p:cNvPr>
          <p:cNvSpPr txBox="1"/>
          <p:nvPr/>
        </p:nvSpPr>
        <p:spPr>
          <a:xfrm>
            <a:off x="1065068" y="886392"/>
            <a:ext cx="12692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latin typeface="Raleway ExtraBold" pitchFamily="2" charset="0"/>
              </a:rPr>
              <a:t>Otsikko</a:t>
            </a:r>
            <a:endParaRPr lang="fi-FI" sz="4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BC468F2-8ECC-095B-502E-325C17E1C26D}"/>
              </a:ext>
            </a:extLst>
          </p:cNvPr>
          <p:cNvSpPr txBox="1"/>
          <p:nvPr/>
        </p:nvSpPr>
        <p:spPr>
          <a:xfrm>
            <a:off x="1065068" y="2148367"/>
            <a:ext cx="1308825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endParaRPr lang="fi-F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/>
              <a:t>Phasellus</a:t>
            </a:r>
            <a:r>
              <a:rPr lang="fi-FI" dirty="0"/>
              <a:t> </a:t>
            </a:r>
            <a:r>
              <a:rPr lang="fi-FI" dirty="0" err="1"/>
              <a:t>dictum</a:t>
            </a:r>
            <a:r>
              <a:rPr lang="fi-FI" dirty="0"/>
              <a:t> mi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ornare</a:t>
            </a:r>
            <a:r>
              <a:rPr lang="fi-FI" dirty="0"/>
              <a:t> </a:t>
            </a:r>
            <a:r>
              <a:rPr lang="fi-FI" dirty="0" err="1"/>
              <a:t>pharetra</a:t>
            </a:r>
            <a:r>
              <a:rPr lang="fi-FI" dirty="0"/>
              <a:t>. Nam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accumsan</a:t>
            </a:r>
            <a:r>
              <a:rPr lang="fi-FI" dirty="0"/>
              <a:t>,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faucibus</a:t>
            </a:r>
            <a:r>
              <a:rPr lang="fi-FI" dirty="0"/>
              <a:t> </a:t>
            </a:r>
            <a:r>
              <a:rPr lang="fi-FI" dirty="0" err="1"/>
              <a:t>luctus</a:t>
            </a:r>
            <a:r>
              <a:rPr lang="fi-FI" dirty="0"/>
              <a:t> </a:t>
            </a:r>
            <a:r>
              <a:rPr lang="fi-FI" dirty="0" err="1"/>
              <a:t>venenatis</a:t>
            </a:r>
            <a:r>
              <a:rPr lang="fi-FI" dirty="0"/>
              <a:t>, </a:t>
            </a:r>
            <a:r>
              <a:rPr lang="fi-FI" dirty="0" err="1"/>
              <a:t>urna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 </a:t>
            </a:r>
            <a:r>
              <a:rPr lang="fi-FI" dirty="0" err="1"/>
              <a:t>lacus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 </a:t>
            </a:r>
            <a:r>
              <a:rPr lang="fi-FI" dirty="0" err="1"/>
              <a:t>felis</a:t>
            </a:r>
            <a:r>
              <a:rPr lang="fi-FI" dirty="0"/>
              <a:t> </a:t>
            </a:r>
            <a:r>
              <a:rPr lang="fi-FI" dirty="0" err="1"/>
              <a:t>ante</a:t>
            </a:r>
            <a:r>
              <a:rPr lang="fi-FI" dirty="0"/>
              <a:t> id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vulputate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,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ex, id </a:t>
            </a:r>
            <a:r>
              <a:rPr lang="fi-FI" dirty="0" err="1"/>
              <a:t>pharetra</a:t>
            </a:r>
            <a:r>
              <a:rPr lang="fi-FI" dirty="0"/>
              <a:t> </a:t>
            </a:r>
            <a:r>
              <a:rPr lang="fi-FI" dirty="0" err="1"/>
              <a:t>urna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et </a:t>
            </a:r>
            <a:r>
              <a:rPr lang="fi-FI" dirty="0" err="1"/>
              <a:t>tortor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efficitur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congue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 </a:t>
            </a:r>
            <a:r>
              <a:rPr lang="fi-FI" dirty="0" err="1"/>
              <a:t>sollicitudin</a:t>
            </a:r>
            <a:r>
              <a:rPr lang="fi-FI" dirty="0"/>
              <a:t> </a:t>
            </a:r>
            <a:r>
              <a:rPr lang="fi-FI" dirty="0" err="1"/>
              <a:t>mattis</a:t>
            </a:r>
            <a:r>
              <a:rPr lang="fi-FI" dirty="0"/>
              <a:t>.</a:t>
            </a:r>
          </a:p>
          <a:p>
            <a:endParaRPr lang="fi-F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/>
              <a:t>Ut</a:t>
            </a:r>
            <a:r>
              <a:rPr lang="fi-FI" dirty="0"/>
              <a:t> a </a:t>
            </a:r>
            <a:r>
              <a:rPr lang="fi-FI" dirty="0" err="1"/>
              <a:t>sodales</a:t>
            </a:r>
            <a:r>
              <a:rPr lang="fi-FI" dirty="0"/>
              <a:t> libero,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cursus</a:t>
            </a:r>
            <a:r>
              <a:rPr lang="fi-FI" dirty="0"/>
              <a:t> </a:t>
            </a:r>
            <a:r>
              <a:rPr lang="fi-FI" dirty="0" err="1"/>
              <a:t>odio</a:t>
            </a:r>
            <a:r>
              <a:rPr lang="fi-FI" dirty="0"/>
              <a:t>. </a:t>
            </a:r>
            <a:r>
              <a:rPr lang="fi-FI" dirty="0" err="1"/>
              <a:t>Cras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, </a:t>
            </a:r>
            <a:r>
              <a:rPr lang="fi-FI" dirty="0" err="1"/>
              <a:t>placerat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vitae, </a:t>
            </a:r>
            <a:r>
              <a:rPr lang="fi-FI" dirty="0" err="1"/>
              <a:t>ultricies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/>
              <a:t>Nam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Kuvan paikkamerkki 8"/>
          <p:cNvPicPr/>
          <p:nvPr/>
        </p:nvPicPr>
        <p:blipFill>
          <a:blip r:embed="rId2"/>
          <a:srcRect l="26377" r="26377"/>
          <a:stretch/>
        </p:blipFill>
        <p:spPr>
          <a:xfrm>
            <a:off x="14876640" y="528120"/>
            <a:ext cx="8983080" cy="12663720"/>
          </a:xfrm>
          <a:prstGeom prst="rect">
            <a:avLst/>
          </a:prstGeom>
          <a:ln w="0">
            <a:noFill/>
          </a:ln>
        </p:spPr>
      </p:pic>
      <p:sp>
        <p:nvSpPr>
          <p:cNvPr id="269" name="Sisällön paikkamerkki 5"/>
          <p:cNvSpPr/>
          <p:nvPr/>
        </p:nvSpPr>
        <p:spPr>
          <a:xfrm>
            <a:off x="1775880" y="3501720"/>
            <a:ext cx="11522520" cy="748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800">
              <a:lnSpc>
                <a:spcPts val="4201"/>
              </a:lnSpc>
              <a:spcAft>
                <a:spcPts val="1417"/>
              </a:spcAft>
              <a:buClr>
                <a:srgbClr val="002069"/>
              </a:buClr>
            </a:pPr>
            <a:r>
              <a:rPr lang="fi-FI" sz="3600" b="0" strike="noStrike" spc="-1" dirty="0">
                <a:solidFill>
                  <a:srgbClr val="002069"/>
                </a:solidFill>
                <a:latin typeface="Arial"/>
                <a:ea typeface="DejaVu Sans"/>
              </a:rPr>
              <a:t> </a:t>
            </a:r>
            <a:endParaRPr lang="fi-FI" sz="3600" b="0" strike="noStrike" spc="-1" dirty="0">
              <a:latin typeface="Arial"/>
            </a:endParaRPr>
          </a:p>
          <a:p>
            <a:pPr>
              <a:lnSpc>
                <a:spcPts val="4201"/>
              </a:lnSpc>
              <a:spcAft>
                <a:spcPts val="1417"/>
              </a:spcAft>
              <a:tabLst>
                <a:tab pos="0" algn="l"/>
              </a:tabLst>
            </a:pPr>
            <a:endParaRPr lang="fi-FI" sz="3600" b="0" strike="noStrike" spc="-1" dirty="0">
              <a:latin typeface="Arial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4D2D3A-5ED7-4C4E-90AA-38D06121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" y="11833141"/>
            <a:ext cx="3745717" cy="136207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F0984FA-23D2-809F-29E9-17777A27D3BE}"/>
              </a:ext>
            </a:extLst>
          </p:cNvPr>
          <p:cNvSpPr txBox="1"/>
          <p:nvPr/>
        </p:nvSpPr>
        <p:spPr>
          <a:xfrm>
            <a:off x="1208015" y="2122316"/>
            <a:ext cx="1278628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 </a:t>
            </a:r>
            <a:r>
              <a:rPr lang="fi-FI" dirty="0" err="1"/>
              <a:t>est</a:t>
            </a:r>
            <a:r>
              <a:rPr lang="fi-FI" dirty="0"/>
              <a:t>,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</a:t>
            </a:r>
            <a:r>
              <a:rPr lang="fi-FI" dirty="0" err="1"/>
              <a:t>vel</a:t>
            </a:r>
            <a:r>
              <a:rPr lang="fi-FI" dirty="0"/>
              <a:t>, </a:t>
            </a:r>
            <a:r>
              <a:rPr lang="fi-FI" dirty="0" err="1"/>
              <a:t>ultricies</a:t>
            </a:r>
            <a:r>
              <a:rPr lang="fi-FI" dirty="0"/>
              <a:t> </a:t>
            </a:r>
            <a:r>
              <a:rPr lang="fi-FI" dirty="0" err="1"/>
              <a:t>pretium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gravida</a:t>
            </a:r>
            <a:r>
              <a:rPr lang="fi-FI" dirty="0"/>
              <a:t> </a:t>
            </a:r>
            <a:r>
              <a:rPr lang="fi-FI" dirty="0" err="1"/>
              <a:t>molestie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in </a:t>
            </a:r>
            <a:r>
              <a:rPr lang="fi-FI" dirty="0" err="1"/>
              <a:t>facilisis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vulputate</a:t>
            </a:r>
            <a:r>
              <a:rPr lang="fi-FI" dirty="0"/>
              <a:t> </a:t>
            </a:r>
            <a:r>
              <a:rPr lang="fi-FI" dirty="0" err="1"/>
              <a:t>dui</a:t>
            </a:r>
            <a:r>
              <a:rPr lang="fi-FI" dirty="0"/>
              <a:t>,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 </a:t>
            </a:r>
            <a:r>
              <a:rPr lang="fi-FI" dirty="0" err="1"/>
              <a:t>pellentesque</a:t>
            </a:r>
            <a:r>
              <a:rPr lang="fi-FI" dirty="0"/>
              <a:t>. </a:t>
            </a:r>
            <a:r>
              <a:rPr lang="fi-FI" dirty="0" err="1"/>
              <a:t>Vivamus</a:t>
            </a:r>
            <a:r>
              <a:rPr lang="fi-FI" dirty="0"/>
              <a:t> </a:t>
            </a:r>
            <a:r>
              <a:rPr lang="fi-FI" dirty="0" err="1"/>
              <a:t>dapibus</a:t>
            </a:r>
            <a:r>
              <a:rPr lang="fi-FI" dirty="0"/>
              <a:t> at ex vitae </a:t>
            </a:r>
            <a:r>
              <a:rPr lang="fi-FI" dirty="0" err="1"/>
              <a:t>facilisis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. </a:t>
            </a:r>
            <a:r>
              <a:rPr lang="fi-FI" dirty="0" err="1"/>
              <a:t>Phasellus</a:t>
            </a:r>
            <a:r>
              <a:rPr lang="fi-FI" dirty="0"/>
              <a:t> </a:t>
            </a:r>
            <a:r>
              <a:rPr lang="fi-FI" dirty="0" err="1"/>
              <a:t>dictum</a:t>
            </a:r>
            <a:r>
              <a:rPr lang="fi-FI" dirty="0"/>
              <a:t> mi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ornare</a:t>
            </a:r>
            <a:r>
              <a:rPr lang="fi-FI" dirty="0"/>
              <a:t> </a:t>
            </a:r>
            <a:r>
              <a:rPr lang="fi-FI" dirty="0" err="1"/>
              <a:t>pharetra</a:t>
            </a:r>
            <a:r>
              <a:rPr lang="fi-FI" dirty="0"/>
              <a:t>. Nam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accumsan</a:t>
            </a:r>
            <a:r>
              <a:rPr lang="fi-FI" dirty="0"/>
              <a:t>,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faucibus</a:t>
            </a:r>
            <a:r>
              <a:rPr lang="fi-FI" dirty="0"/>
              <a:t> </a:t>
            </a:r>
            <a:r>
              <a:rPr lang="fi-FI" dirty="0" err="1"/>
              <a:t>luctus</a:t>
            </a:r>
            <a:r>
              <a:rPr lang="fi-FI" dirty="0"/>
              <a:t> </a:t>
            </a:r>
            <a:r>
              <a:rPr lang="fi-FI" dirty="0" err="1"/>
              <a:t>venenatis</a:t>
            </a:r>
            <a:r>
              <a:rPr lang="fi-FI" dirty="0"/>
              <a:t>, </a:t>
            </a:r>
            <a:r>
              <a:rPr lang="fi-FI" dirty="0" err="1"/>
              <a:t>urna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 </a:t>
            </a:r>
            <a:r>
              <a:rPr lang="fi-FI" dirty="0" err="1"/>
              <a:t>lacus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 </a:t>
            </a:r>
            <a:r>
              <a:rPr lang="fi-FI" dirty="0" err="1"/>
              <a:t>felis</a:t>
            </a:r>
            <a:r>
              <a:rPr lang="fi-FI" dirty="0"/>
              <a:t> </a:t>
            </a:r>
            <a:r>
              <a:rPr lang="fi-FI" dirty="0" err="1"/>
              <a:t>ante</a:t>
            </a:r>
            <a:r>
              <a:rPr lang="fi-FI" dirty="0"/>
              <a:t> id </a:t>
            </a:r>
            <a:r>
              <a:rPr lang="fi-FI" dirty="0" err="1"/>
              <a:t>tortor</a:t>
            </a:r>
            <a:r>
              <a:rPr lang="fi-FI" dirty="0"/>
              <a:t>.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turpis</a:t>
            </a:r>
            <a:r>
              <a:rPr lang="fi-FI" dirty="0"/>
              <a:t>, </a:t>
            </a:r>
            <a:r>
              <a:rPr lang="fi-FI" dirty="0" err="1"/>
              <a:t>pellentesque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semper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, </a:t>
            </a:r>
            <a:r>
              <a:rPr lang="fi-FI" dirty="0" err="1"/>
              <a:t>pulvinar</a:t>
            </a:r>
            <a:r>
              <a:rPr lang="fi-FI" dirty="0"/>
              <a:t> et </a:t>
            </a:r>
            <a:r>
              <a:rPr lang="fi-FI" dirty="0" err="1"/>
              <a:t>dui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vulputate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,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ex, id </a:t>
            </a:r>
            <a:r>
              <a:rPr lang="fi-FI" dirty="0" err="1"/>
              <a:t>pharetra</a:t>
            </a:r>
            <a:r>
              <a:rPr lang="fi-FI" dirty="0"/>
              <a:t> </a:t>
            </a:r>
            <a:r>
              <a:rPr lang="fi-FI" dirty="0" err="1"/>
              <a:t>urna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et </a:t>
            </a:r>
            <a:r>
              <a:rPr lang="fi-FI" dirty="0" err="1"/>
              <a:t>tortor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efficitur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congue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 </a:t>
            </a:r>
            <a:r>
              <a:rPr lang="fi-FI" dirty="0" err="1"/>
              <a:t>sollicitudin</a:t>
            </a:r>
            <a:r>
              <a:rPr lang="fi-FI" dirty="0"/>
              <a:t> </a:t>
            </a:r>
            <a:r>
              <a:rPr lang="fi-FI" dirty="0" err="1"/>
              <a:t>mattis</a:t>
            </a:r>
            <a:r>
              <a:rPr lang="fi-FI" dirty="0"/>
              <a:t>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0A2EE63-29B2-B34E-502F-FF0951515AFA}"/>
              </a:ext>
            </a:extLst>
          </p:cNvPr>
          <p:cNvSpPr txBox="1"/>
          <p:nvPr/>
        </p:nvSpPr>
        <p:spPr>
          <a:xfrm>
            <a:off x="1065068" y="886392"/>
            <a:ext cx="12692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latin typeface="Raleway ExtraBold" pitchFamily="2" charset="0"/>
              </a:rPr>
              <a:t>Otsikko</a:t>
            </a:r>
            <a:endParaRPr lang="fi-FI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/>
          <p:cNvSpPr/>
          <p:nvPr/>
        </p:nvSpPr>
        <p:spPr>
          <a:xfrm>
            <a:off x="1658160" y="3430080"/>
            <a:ext cx="8328240" cy="251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800" b="1" i="0" u="none" strike="noStrike" kern="1200" cap="none" spc="-1" normalizeH="0" baseline="0" noProof="0">
                <a:ln>
                  <a:noFill/>
                </a:ln>
                <a:solidFill>
                  <a:srgbClr val="ABC9E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Kiitos!</a:t>
            </a:r>
            <a:endParaRPr kumimoji="0" lang="fi-FI" sz="8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96" name="Text Placeholder 2"/>
          <p:cNvSpPr/>
          <p:nvPr/>
        </p:nvSpPr>
        <p:spPr>
          <a:xfrm>
            <a:off x="1687680" y="5812149"/>
            <a:ext cx="8245440" cy="20969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32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etunimi sukunimi</a:t>
            </a:r>
          </a:p>
          <a:p>
            <a:pPr marL="0" marR="0" lvl="0" indent="0" algn="l" defTabSz="914400" rtl="0" eaLnBrk="1" fontAlgn="auto" latinLnBrk="0" hangingPunct="1">
              <a:lnSpc>
                <a:spcPts val="4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32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Tornion työvoimalasäätiö </a:t>
            </a:r>
            <a:r>
              <a:rPr kumimoji="0" lang="fi-FI" sz="32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sr</a:t>
            </a:r>
            <a:endParaRPr kumimoji="0" lang="fi-FI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97" name="Text Placeholder 3"/>
          <p:cNvSpPr/>
          <p:nvPr/>
        </p:nvSpPr>
        <p:spPr>
          <a:xfrm>
            <a:off x="1687680" y="11253960"/>
            <a:ext cx="4554094" cy="1150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Tornion työvoimalasäätiö </a:t>
            </a:r>
            <a:r>
              <a:rPr kumimoji="0" lang="fi-FI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sr</a:t>
            </a:r>
            <a:endParaRPr kumimoji="0" lang="fi-FI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Varikonkatu 5</a:t>
            </a:r>
            <a:endParaRPr kumimoji="0" lang="fi-FI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95420 TORNIO</a:t>
            </a:r>
            <a:endParaRPr kumimoji="0" lang="fi-FI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orni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69"/>
      </a:accent1>
      <a:accent2>
        <a:srgbClr val="ABC9E9"/>
      </a:accent2>
      <a:accent3>
        <a:srgbClr val="D9D9D6"/>
      </a:accent3>
      <a:accent4>
        <a:srgbClr val="FBAEC0"/>
      </a:accent4>
      <a:accent5>
        <a:srgbClr val="A1E4B8"/>
      </a:accent5>
      <a:accent6>
        <a:srgbClr val="FCD26D"/>
      </a:accent6>
      <a:hlink>
        <a:srgbClr val="CB333A"/>
      </a:hlink>
      <a:folHlink>
        <a:srgbClr val="00B1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io sininen" id="{9CE8EAE4-97E0-40A3-8A4C-DAAED8821544}" vid="{85EF987B-D21C-4C73-AD90-E9D181D2E25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9"/>
      </a:accent1>
      <a:accent2>
        <a:srgbClr val="ABC9E9"/>
      </a:accent2>
      <a:accent3>
        <a:srgbClr val="D9D9D6"/>
      </a:accent3>
      <a:accent4>
        <a:srgbClr val="FBAEC0"/>
      </a:accent4>
      <a:accent5>
        <a:srgbClr val="A1E4B8"/>
      </a:accent5>
      <a:accent6>
        <a:srgbClr val="FCD26D"/>
      </a:accent6>
      <a:hlink>
        <a:srgbClr val="CB333A"/>
      </a:hlink>
      <a:folHlink>
        <a:srgbClr val="00B1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9"/>
      </a:accent1>
      <a:accent2>
        <a:srgbClr val="ABC9E9"/>
      </a:accent2>
      <a:accent3>
        <a:srgbClr val="D9D9D6"/>
      </a:accent3>
      <a:accent4>
        <a:srgbClr val="FBAEC0"/>
      </a:accent4>
      <a:accent5>
        <a:srgbClr val="A1E4B8"/>
      </a:accent5>
      <a:accent6>
        <a:srgbClr val="FCD26D"/>
      </a:accent6>
      <a:hlink>
        <a:srgbClr val="CB333A"/>
      </a:hlink>
      <a:folHlink>
        <a:srgbClr val="00B1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14537</TotalTime>
  <Words>531</Words>
  <Application>Microsoft Office PowerPoint</Application>
  <PresentationFormat>Mukautettu</PresentationFormat>
  <Paragraphs>32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5</vt:i4>
      </vt:variant>
    </vt:vector>
  </HeadingPairs>
  <TitlesOfParts>
    <vt:vector size="15" baseType="lpstr">
      <vt:lpstr>Arial</vt:lpstr>
      <vt:lpstr>Calibri</vt:lpstr>
      <vt:lpstr>Raleway</vt:lpstr>
      <vt:lpstr>Raleway ExtraBold</vt:lpstr>
      <vt:lpstr>Symbol</vt:lpstr>
      <vt:lpstr>System Font Regular</vt:lpstr>
      <vt:lpstr>Wingdings</vt:lpstr>
      <vt:lpstr>Office-teema</vt:lpstr>
      <vt:lpstr>1_Office Theme</vt:lpstr>
      <vt:lpstr>2_Office Theme</vt:lpstr>
      <vt:lpstr>Otsikko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Jylhä</dc:creator>
  <cp:lastModifiedBy>ICT Paja</cp:lastModifiedBy>
  <cp:revision>326</cp:revision>
  <dcterms:created xsi:type="dcterms:W3CDTF">2019-10-21T09:14:12Z</dcterms:created>
  <dcterms:modified xsi:type="dcterms:W3CDTF">2023-02-22T11:58:49Z</dcterms:modified>
</cp:coreProperties>
</file>